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51206400" cy="32918400"/>
  <p:notesSz cx="6858000" cy="9144000"/>
  <p:defaultTextStyle>
    <a:defPPr>
      <a:defRPr lang="en-US"/>
    </a:defPPr>
    <a:lvl1pPr marL="0" algn="l" defTabSz="2403546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1pPr>
    <a:lvl2pPr marL="2403546" algn="l" defTabSz="2403546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2pPr>
    <a:lvl3pPr marL="4807092" algn="l" defTabSz="2403546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3pPr>
    <a:lvl4pPr marL="7210638" algn="l" defTabSz="2403546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4pPr>
    <a:lvl5pPr marL="9614184" algn="l" defTabSz="2403546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5pPr>
    <a:lvl6pPr marL="12017731" algn="l" defTabSz="2403546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6pPr>
    <a:lvl7pPr marL="14421277" algn="l" defTabSz="2403546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7pPr>
    <a:lvl8pPr marL="16824823" algn="l" defTabSz="2403546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8pPr>
    <a:lvl9pPr marL="19228369" algn="l" defTabSz="2403546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25" d="100"/>
          <a:sy n="25" d="100"/>
        </p:scale>
        <p:origin x="-192" y="-424"/>
      </p:cViewPr>
      <p:guideLst>
        <p:guide orient="horz" pos="10368"/>
        <p:guide pos="161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480" y="10226042"/>
            <a:ext cx="4352544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960" y="18653760"/>
            <a:ext cx="3584448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403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807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210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614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017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421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824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228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36C9-752E-714B-A3D6-EF89D0AF3933}" type="datetimeFigureOut">
              <a:rPr lang="en-US" smtClean="0"/>
              <a:t>6/25/14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C0412-D1F5-7647-9330-18E246897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176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36C9-752E-714B-A3D6-EF89D0AF3933}" type="datetimeFigureOut">
              <a:rPr lang="en-US" smtClean="0"/>
              <a:t>6/25/14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C0412-D1F5-7647-9330-18E246897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3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7901540" y="6324600"/>
            <a:ext cx="64514733" cy="134820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339576" y="6324600"/>
            <a:ext cx="192708527" cy="134820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36C9-752E-714B-A3D6-EF89D0AF3933}" type="datetimeFigureOut">
              <a:rPr lang="en-US" smtClean="0"/>
              <a:t>6/25/14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C0412-D1F5-7647-9330-18E246897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32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36C9-752E-714B-A3D6-EF89D0AF3933}" type="datetimeFigureOut">
              <a:rPr lang="en-US" smtClean="0"/>
              <a:t>6/25/14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C0412-D1F5-7647-9330-18E246897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37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3" y="21153122"/>
            <a:ext cx="43525440" cy="6537960"/>
          </a:xfrm>
        </p:spPr>
        <p:txBody>
          <a:bodyPr anchor="t"/>
          <a:lstStyle>
            <a:lvl1pPr algn="l">
              <a:defRPr sz="21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3" y="13952225"/>
            <a:ext cx="43525440" cy="7200898"/>
          </a:xfrm>
        </p:spPr>
        <p:txBody>
          <a:bodyPr anchor="b"/>
          <a:lstStyle>
            <a:lvl1pPr marL="0" indent="0">
              <a:buNone/>
              <a:defRPr sz="10500">
                <a:solidFill>
                  <a:schemeClr val="tx1">
                    <a:tint val="75000"/>
                  </a:schemeClr>
                </a:solidFill>
              </a:defRPr>
            </a:lvl1pPr>
            <a:lvl2pPr marL="2403546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2pPr>
            <a:lvl3pPr marL="4807092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3pPr>
            <a:lvl4pPr marL="7210638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4pPr>
            <a:lvl5pPr marL="9614184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5pPr>
            <a:lvl6pPr marL="12017731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6pPr>
            <a:lvl7pPr marL="14421277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7pPr>
            <a:lvl8pPr marL="16824823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8pPr>
            <a:lvl9pPr marL="19228369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36C9-752E-714B-A3D6-EF89D0AF3933}" type="datetimeFigureOut">
              <a:rPr lang="en-US" smtClean="0"/>
              <a:t>6/25/14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C0412-D1F5-7647-9330-18E246897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84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39573" y="36865560"/>
            <a:ext cx="128611627" cy="104279702"/>
          </a:xfrm>
        </p:spPr>
        <p:txBody>
          <a:bodyPr/>
          <a:lstStyle>
            <a:lvl1pPr>
              <a:defRPr sz="14700"/>
            </a:lvl1pPr>
            <a:lvl2pPr>
              <a:defRPr sz="12600"/>
            </a:lvl2pPr>
            <a:lvl3pPr>
              <a:defRPr sz="105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3804643" y="36865560"/>
            <a:ext cx="128611633" cy="104279702"/>
          </a:xfrm>
        </p:spPr>
        <p:txBody>
          <a:bodyPr/>
          <a:lstStyle>
            <a:lvl1pPr>
              <a:defRPr sz="14700"/>
            </a:lvl1pPr>
            <a:lvl2pPr>
              <a:defRPr sz="12600"/>
            </a:lvl2pPr>
            <a:lvl3pPr>
              <a:defRPr sz="105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36C9-752E-714B-A3D6-EF89D0AF3933}" type="datetimeFigureOut">
              <a:rPr lang="en-US" smtClean="0"/>
              <a:t>6/25/14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C0412-D1F5-7647-9330-18E246897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76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0" y="1318262"/>
            <a:ext cx="4608576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0" y="7368542"/>
            <a:ext cx="22625053" cy="3070858"/>
          </a:xfrm>
        </p:spPr>
        <p:txBody>
          <a:bodyPr anchor="b"/>
          <a:lstStyle>
            <a:lvl1pPr marL="0" indent="0">
              <a:buNone/>
              <a:defRPr sz="12600" b="1"/>
            </a:lvl1pPr>
            <a:lvl2pPr marL="2403546" indent="0">
              <a:buNone/>
              <a:defRPr sz="10500" b="1"/>
            </a:lvl2pPr>
            <a:lvl3pPr marL="4807092" indent="0">
              <a:buNone/>
              <a:defRPr sz="9500" b="1"/>
            </a:lvl3pPr>
            <a:lvl4pPr marL="7210638" indent="0">
              <a:buNone/>
              <a:defRPr sz="8400" b="1"/>
            </a:lvl4pPr>
            <a:lvl5pPr marL="9614184" indent="0">
              <a:buNone/>
              <a:defRPr sz="8400" b="1"/>
            </a:lvl5pPr>
            <a:lvl6pPr marL="12017731" indent="0">
              <a:buNone/>
              <a:defRPr sz="8400" b="1"/>
            </a:lvl6pPr>
            <a:lvl7pPr marL="14421277" indent="0">
              <a:buNone/>
              <a:defRPr sz="8400" b="1"/>
            </a:lvl7pPr>
            <a:lvl8pPr marL="16824823" indent="0">
              <a:buNone/>
              <a:defRPr sz="8400" b="1"/>
            </a:lvl8pPr>
            <a:lvl9pPr marL="19228369" indent="0">
              <a:buNone/>
              <a:defRPr sz="8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320" y="10439400"/>
            <a:ext cx="22625053" cy="18966182"/>
          </a:xfrm>
        </p:spPr>
        <p:txBody>
          <a:bodyPr/>
          <a:lstStyle>
            <a:lvl1pPr>
              <a:defRPr sz="12600"/>
            </a:lvl1pPr>
            <a:lvl2pPr>
              <a:defRPr sz="10500"/>
            </a:lvl2pPr>
            <a:lvl3pPr>
              <a:defRPr sz="950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2143" y="7368542"/>
            <a:ext cx="22633940" cy="3070858"/>
          </a:xfrm>
        </p:spPr>
        <p:txBody>
          <a:bodyPr anchor="b"/>
          <a:lstStyle>
            <a:lvl1pPr marL="0" indent="0">
              <a:buNone/>
              <a:defRPr sz="12600" b="1"/>
            </a:lvl1pPr>
            <a:lvl2pPr marL="2403546" indent="0">
              <a:buNone/>
              <a:defRPr sz="10500" b="1"/>
            </a:lvl2pPr>
            <a:lvl3pPr marL="4807092" indent="0">
              <a:buNone/>
              <a:defRPr sz="9500" b="1"/>
            </a:lvl3pPr>
            <a:lvl4pPr marL="7210638" indent="0">
              <a:buNone/>
              <a:defRPr sz="8400" b="1"/>
            </a:lvl4pPr>
            <a:lvl5pPr marL="9614184" indent="0">
              <a:buNone/>
              <a:defRPr sz="8400" b="1"/>
            </a:lvl5pPr>
            <a:lvl6pPr marL="12017731" indent="0">
              <a:buNone/>
              <a:defRPr sz="8400" b="1"/>
            </a:lvl6pPr>
            <a:lvl7pPr marL="14421277" indent="0">
              <a:buNone/>
              <a:defRPr sz="8400" b="1"/>
            </a:lvl7pPr>
            <a:lvl8pPr marL="16824823" indent="0">
              <a:buNone/>
              <a:defRPr sz="8400" b="1"/>
            </a:lvl8pPr>
            <a:lvl9pPr marL="19228369" indent="0">
              <a:buNone/>
              <a:defRPr sz="8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143" y="10439400"/>
            <a:ext cx="22633940" cy="18966182"/>
          </a:xfrm>
        </p:spPr>
        <p:txBody>
          <a:bodyPr/>
          <a:lstStyle>
            <a:lvl1pPr>
              <a:defRPr sz="12600"/>
            </a:lvl1pPr>
            <a:lvl2pPr>
              <a:defRPr sz="10500"/>
            </a:lvl2pPr>
            <a:lvl3pPr>
              <a:defRPr sz="950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36C9-752E-714B-A3D6-EF89D0AF3933}" type="datetimeFigureOut">
              <a:rPr lang="en-US" smtClean="0"/>
              <a:t>6/25/14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C0412-D1F5-7647-9330-18E246897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490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36C9-752E-714B-A3D6-EF89D0AF3933}" type="datetimeFigureOut">
              <a:rPr lang="en-US" smtClean="0"/>
              <a:t>6/25/14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C0412-D1F5-7647-9330-18E246897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5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36C9-752E-714B-A3D6-EF89D0AF3933}" type="datetimeFigureOut">
              <a:rPr lang="en-US" smtClean="0"/>
              <a:t>6/25/14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C0412-D1F5-7647-9330-18E246897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19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3" y="1310640"/>
            <a:ext cx="16846553" cy="5577840"/>
          </a:xfrm>
        </p:spPr>
        <p:txBody>
          <a:bodyPr anchor="b"/>
          <a:lstStyle>
            <a:lvl1pPr algn="l">
              <a:defRPr sz="10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20280" y="1310643"/>
            <a:ext cx="28625800" cy="28094942"/>
          </a:xfrm>
        </p:spPr>
        <p:txBody>
          <a:bodyPr/>
          <a:lstStyle>
            <a:lvl1pPr>
              <a:defRPr sz="16800"/>
            </a:lvl1pPr>
            <a:lvl2pPr>
              <a:defRPr sz="14700"/>
            </a:lvl2pPr>
            <a:lvl3pPr>
              <a:defRPr sz="12600"/>
            </a:lvl3pPr>
            <a:lvl4pPr>
              <a:defRPr sz="10500"/>
            </a:lvl4pPr>
            <a:lvl5pPr>
              <a:defRPr sz="10500"/>
            </a:lvl5pPr>
            <a:lvl6pPr>
              <a:defRPr sz="10500"/>
            </a:lvl6pPr>
            <a:lvl7pPr>
              <a:defRPr sz="10500"/>
            </a:lvl7pPr>
            <a:lvl8pPr>
              <a:defRPr sz="10500"/>
            </a:lvl8pPr>
            <a:lvl9pPr>
              <a:defRPr sz="10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3" y="6888483"/>
            <a:ext cx="16846553" cy="22517102"/>
          </a:xfrm>
        </p:spPr>
        <p:txBody>
          <a:bodyPr/>
          <a:lstStyle>
            <a:lvl1pPr marL="0" indent="0">
              <a:buNone/>
              <a:defRPr sz="7400"/>
            </a:lvl1pPr>
            <a:lvl2pPr marL="2403546" indent="0">
              <a:buNone/>
              <a:defRPr sz="6300"/>
            </a:lvl2pPr>
            <a:lvl3pPr marL="4807092" indent="0">
              <a:buNone/>
              <a:defRPr sz="5300"/>
            </a:lvl3pPr>
            <a:lvl4pPr marL="7210638" indent="0">
              <a:buNone/>
              <a:defRPr sz="4700"/>
            </a:lvl4pPr>
            <a:lvl5pPr marL="9614184" indent="0">
              <a:buNone/>
              <a:defRPr sz="4700"/>
            </a:lvl5pPr>
            <a:lvl6pPr marL="12017731" indent="0">
              <a:buNone/>
              <a:defRPr sz="4700"/>
            </a:lvl6pPr>
            <a:lvl7pPr marL="14421277" indent="0">
              <a:buNone/>
              <a:defRPr sz="4700"/>
            </a:lvl7pPr>
            <a:lvl8pPr marL="16824823" indent="0">
              <a:buNone/>
              <a:defRPr sz="4700"/>
            </a:lvl8pPr>
            <a:lvl9pPr marL="19228369" indent="0">
              <a:buNone/>
              <a:defRPr sz="4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36C9-752E-714B-A3D6-EF89D0AF3933}" type="datetimeFigureOut">
              <a:rPr lang="en-US" smtClean="0"/>
              <a:t>6/25/14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C0412-D1F5-7647-9330-18E246897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37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813" y="23042880"/>
            <a:ext cx="30723840" cy="2720342"/>
          </a:xfrm>
        </p:spPr>
        <p:txBody>
          <a:bodyPr anchor="b"/>
          <a:lstStyle>
            <a:lvl1pPr algn="l">
              <a:defRPr sz="10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6813" y="2941320"/>
            <a:ext cx="30723840" cy="19751040"/>
          </a:xfrm>
        </p:spPr>
        <p:txBody>
          <a:bodyPr/>
          <a:lstStyle>
            <a:lvl1pPr marL="0" indent="0">
              <a:buNone/>
              <a:defRPr sz="16800"/>
            </a:lvl1pPr>
            <a:lvl2pPr marL="2403546" indent="0">
              <a:buNone/>
              <a:defRPr sz="14700"/>
            </a:lvl2pPr>
            <a:lvl3pPr marL="4807092" indent="0">
              <a:buNone/>
              <a:defRPr sz="12600"/>
            </a:lvl3pPr>
            <a:lvl4pPr marL="7210638" indent="0">
              <a:buNone/>
              <a:defRPr sz="10500"/>
            </a:lvl4pPr>
            <a:lvl5pPr marL="9614184" indent="0">
              <a:buNone/>
              <a:defRPr sz="10500"/>
            </a:lvl5pPr>
            <a:lvl6pPr marL="12017731" indent="0">
              <a:buNone/>
              <a:defRPr sz="10500"/>
            </a:lvl6pPr>
            <a:lvl7pPr marL="14421277" indent="0">
              <a:buNone/>
              <a:defRPr sz="10500"/>
            </a:lvl7pPr>
            <a:lvl8pPr marL="16824823" indent="0">
              <a:buNone/>
              <a:defRPr sz="10500"/>
            </a:lvl8pPr>
            <a:lvl9pPr marL="19228369" indent="0">
              <a:buNone/>
              <a:defRPr sz="105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6813" y="25763222"/>
            <a:ext cx="30723840" cy="3863338"/>
          </a:xfrm>
        </p:spPr>
        <p:txBody>
          <a:bodyPr/>
          <a:lstStyle>
            <a:lvl1pPr marL="0" indent="0">
              <a:buNone/>
              <a:defRPr sz="7400"/>
            </a:lvl1pPr>
            <a:lvl2pPr marL="2403546" indent="0">
              <a:buNone/>
              <a:defRPr sz="6300"/>
            </a:lvl2pPr>
            <a:lvl3pPr marL="4807092" indent="0">
              <a:buNone/>
              <a:defRPr sz="5300"/>
            </a:lvl3pPr>
            <a:lvl4pPr marL="7210638" indent="0">
              <a:buNone/>
              <a:defRPr sz="4700"/>
            </a:lvl4pPr>
            <a:lvl5pPr marL="9614184" indent="0">
              <a:buNone/>
              <a:defRPr sz="4700"/>
            </a:lvl5pPr>
            <a:lvl6pPr marL="12017731" indent="0">
              <a:buNone/>
              <a:defRPr sz="4700"/>
            </a:lvl6pPr>
            <a:lvl7pPr marL="14421277" indent="0">
              <a:buNone/>
              <a:defRPr sz="4700"/>
            </a:lvl7pPr>
            <a:lvl8pPr marL="16824823" indent="0">
              <a:buNone/>
              <a:defRPr sz="4700"/>
            </a:lvl8pPr>
            <a:lvl9pPr marL="19228369" indent="0">
              <a:buNone/>
              <a:defRPr sz="4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36C9-752E-714B-A3D6-EF89D0AF3933}" type="datetimeFigureOut">
              <a:rPr lang="en-US" smtClean="0"/>
              <a:t>6/25/14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C0412-D1F5-7647-9330-18E246897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282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60320" y="1318262"/>
            <a:ext cx="46085760" cy="5486400"/>
          </a:xfrm>
          <a:prstGeom prst="rect">
            <a:avLst/>
          </a:prstGeom>
        </p:spPr>
        <p:txBody>
          <a:bodyPr vert="horz" lIns="480709" tIns="240355" rIns="480709" bIns="24035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0" y="7680963"/>
            <a:ext cx="46085760" cy="21724622"/>
          </a:xfrm>
          <a:prstGeom prst="rect">
            <a:avLst/>
          </a:prstGeom>
        </p:spPr>
        <p:txBody>
          <a:bodyPr vert="horz" lIns="480709" tIns="240355" rIns="480709" bIns="24035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60320" y="30510482"/>
            <a:ext cx="11948160" cy="1752600"/>
          </a:xfrm>
          <a:prstGeom prst="rect">
            <a:avLst/>
          </a:prstGeom>
        </p:spPr>
        <p:txBody>
          <a:bodyPr vert="horz" lIns="480709" tIns="240355" rIns="480709" bIns="240355" rtlCol="0" anchor="ctr"/>
          <a:lstStyle>
            <a:lvl1pPr algn="l">
              <a:defRPr sz="6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336C9-752E-714B-A3D6-EF89D0AF3933}" type="datetimeFigureOut">
              <a:rPr lang="en-US" smtClean="0"/>
              <a:t>6/25/14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95520" y="30510482"/>
            <a:ext cx="16215360" cy="1752600"/>
          </a:xfrm>
          <a:prstGeom prst="rect">
            <a:avLst/>
          </a:prstGeom>
        </p:spPr>
        <p:txBody>
          <a:bodyPr vert="horz" lIns="480709" tIns="240355" rIns="480709" bIns="240355" rtlCol="0" anchor="ctr"/>
          <a:lstStyle>
            <a:lvl1pPr algn="ctr">
              <a:defRPr sz="6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697920" y="30510482"/>
            <a:ext cx="11948160" cy="1752600"/>
          </a:xfrm>
          <a:prstGeom prst="rect">
            <a:avLst/>
          </a:prstGeom>
        </p:spPr>
        <p:txBody>
          <a:bodyPr vert="horz" lIns="480709" tIns="240355" rIns="480709" bIns="240355" rtlCol="0" anchor="ctr"/>
          <a:lstStyle>
            <a:lvl1pPr algn="r">
              <a:defRPr sz="6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C0412-D1F5-7647-9330-18E246897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83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403546" rtl="0" eaLnBrk="1" latinLnBrk="0" hangingPunct="1">
        <a:spcBef>
          <a:spcPct val="0"/>
        </a:spcBef>
        <a:buNone/>
        <a:defRPr sz="2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2660" indent="-1802660" algn="l" defTabSz="2403546" rtl="0" eaLnBrk="1" latinLnBrk="0" hangingPunct="1">
        <a:spcBef>
          <a:spcPct val="20000"/>
        </a:spcBef>
        <a:buFont typeface="Arial"/>
        <a:buChar char="•"/>
        <a:defRPr sz="16800" kern="1200">
          <a:solidFill>
            <a:schemeClr val="tx1"/>
          </a:solidFill>
          <a:latin typeface="+mn-lt"/>
          <a:ea typeface="+mn-ea"/>
          <a:cs typeface="+mn-cs"/>
        </a:defRPr>
      </a:lvl1pPr>
      <a:lvl2pPr marL="3905762" indent="-1502216" algn="l" defTabSz="2403546" rtl="0" eaLnBrk="1" latinLnBrk="0" hangingPunct="1">
        <a:spcBef>
          <a:spcPct val="20000"/>
        </a:spcBef>
        <a:buFont typeface="Arial"/>
        <a:buChar char="–"/>
        <a:defRPr sz="14700" kern="1200">
          <a:solidFill>
            <a:schemeClr val="tx1"/>
          </a:solidFill>
          <a:latin typeface="+mn-lt"/>
          <a:ea typeface="+mn-ea"/>
          <a:cs typeface="+mn-cs"/>
        </a:defRPr>
      </a:lvl2pPr>
      <a:lvl3pPr marL="6008865" indent="-1201773" algn="l" defTabSz="2403546" rtl="0" eaLnBrk="1" latinLnBrk="0" hangingPunct="1">
        <a:spcBef>
          <a:spcPct val="20000"/>
        </a:spcBef>
        <a:buFont typeface="Arial"/>
        <a:buChar char="•"/>
        <a:defRPr sz="12600" kern="1200">
          <a:solidFill>
            <a:schemeClr val="tx1"/>
          </a:solidFill>
          <a:latin typeface="+mn-lt"/>
          <a:ea typeface="+mn-ea"/>
          <a:cs typeface="+mn-cs"/>
        </a:defRPr>
      </a:lvl3pPr>
      <a:lvl4pPr marL="8412411" indent="-1201773" algn="l" defTabSz="2403546" rtl="0" eaLnBrk="1" latinLnBrk="0" hangingPunct="1">
        <a:spcBef>
          <a:spcPct val="20000"/>
        </a:spcBef>
        <a:buFont typeface="Arial"/>
        <a:buChar char="–"/>
        <a:defRPr sz="10500" kern="1200">
          <a:solidFill>
            <a:schemeClr val="tx1"/>
          </a:solidFill>
          <a:latin typeface="+mn-lt"/>
          <a:ea typeface="+mn-ea"/>
          <a:cs typeface="+mn-cs"/>
        </a:defRPr>
      </a:lvl4pPr>
      <a:lvl5pPr marL="10815958" indent="-1201773" algn="l" defTabSz="2403546" rtl="0" eaLnBrk="1" latinLnBrk="0" hangingPunct="1">
        <a:spcBef>
          <a:spcPct val="20000"/>
        </a:spcBef>
        <a:buFont typeface="Arial"/>
        <a:buChar char="»"/>
        <a:defRPr sz="10500" kern="1200">
          <a:solidFill>
            <a:schemeClr val="tx1"/>
          </a:solidFill>
          <a:latin typeface="+mn-lt"/>
          <a:ea typeface="+mn-ea"/>
          <a:cs typeface="+mn-cs"/>
        </a:defRPr>
      </a:lvl5pPr>
      <a:lvl6pPr marL="13219504" indent="-1201773" algn="l" defTabSz="2403546" rtl="0" eaLnBrk="1" latinLnBrk="0" hangingPunct="1">
        <a:spcBef>
          <a:spcPct val="20000"/>
        </a:spcBef>
        <a:buFont typeface="Arial"/>
        <a:buChar char="•"/>
        <a:defRPr sz="10500" kern="1200">
          <a:solidFill>
            <a:schemeClr val="tx1"/>
          </a:solidFill>
          <a:latin typeface="+mn-lt"/>
          <a:ea typeface="+mn-ea"/>
          <a:cs typeface="+mn-cs"/>
        </a:defRPr>
      </a:lvl6pPr>
      <a:lvl7pPr marL="15623050" indent="-1201773" algn="l" defTabSz="2403546" rtl="0" eaLnBrk="1" latinLnBrk="0" hangingPunct="1">
        <a:spcBef>
          <a:spcPct val="20000"/>
        </a:spcBef>
        <a:buFont typeface="Arial"/>
        <a:buChar char="•"/>
        <a:defRPr sz="10500" kern="1200">
          <a:solidFill>
            <a:schemeClr val="tx1"/>
          </a:solidFill>
          <a:latin typeface="+mn-lt"/>
          <a:ea typeface="+mn-ea"/>
          <a:cs typeface="+mn-cs"/>
        </a:defRPr>
      </a:lvl7pPr>
      <a:lvl8pPr marL="18026596" indent="-1201773" algn="l" defTabSz="2403546" rtl="0" eaLnBrk="1" latinLnBrk="0" hangingPunct="1">
        <a:spcBef>
          <a:spcPct val="20000"/>
        </a:spcBef>
        <a:buFont typeface="Arial"/>
        <a:buChar char="•"/>
        <a:defRPr sz="10500" kern="1200">
          <a:solidFill>
            <a:schemeClr val="tx1"/>
          </a:solidFill>
          <a:latin typeface="+mn-lt"/>
          <a:ea typeface="+mn-ea"/>
          <a:cs typeface="+mn-cs"/>
        </a:defRPr>
      </a:lvl8pPr>
      <a:lvl9pPr marL="20430142" indent="-1201773" algn="l" defTabSz="2403546" rtl="0" eaLnBrk="1" latinLnBrk="0" hangingPunct="1">
        <a:spcBef>
          <a:spcPct val="20000"/>
        </a:spcBef>
        <a:buFont typeface="Arial"/>
        <a:buChar char="•"/>
        <a:defRPr sz="10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03546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1pPr>
      <a:lvl2pPr marL="2403546" algn="l" defTabSz="2403546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2pPr>
      <a:lvl3pPr marL="4807092" algn="l" defTabSz="2403546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3pPr>
      <a:lvl4pPr marL="7210638" algn="l" defTabSz="2403546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614184" algn="l" defTabSz="2403546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2017731" algn="l" defTabSz="2403546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421277" algn="l" defTabSz="2403546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824823" algn="l" defTabSz="2403546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9228369" algn="l" defTabSz="2403546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20143-UFH Poster Template-36x8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206400" cy="2203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959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0143-UFH Poster Template-36x8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206400" cy="2203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79855"/>
      </p:ext>
    </p:extLst>
  </p:cSld>
  <p:clrMapOvr>
    <a:masterClrMapping/>
  </p:clrMapOvr>
</p:sld>
</file>

<file path=ppt/theme/theme1.xml><?xml version="1.0" encoding="utf-8"?>
<a:theme xmlns:a="http://schemas.openxmlformats.org/drawingml/2006/main" name="120143-UFH Poster Template-36x8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120143-UFH Poster Template-36x84.potx</Template>
  <TotalTime>11</TotalTime>
  <Words>0</Words>
  <Application>Microsoft Macintosh PowerPoint</Application>
  <PresentationFormat>Custom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120143-UFH Poster Template-36x84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UF Health</cp:lastModifiedBy>
  <cp:revision>2</cp:revision>
  <dcterms:created xsi:type="dcterms:W3CDTF">2014-03-11T13:58:08Z</dcterms:created>
  <dcterms:modified xsi:type="dcterms:W3CDTF">2014-06-25T16:36:13Z</dcterms:modified>
</cp:coreProperties>
</file>